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"/>
  </p:notesMasterIdLst>
  <p:sldIdLst>
    <p:sldId id="256" r:id="rId2"/>
  </p:sldIdLst>
  <p:sldSz cx="21240750" cy="30240288"/>
  <p:notesSz cx="6735763" cy="9866313"/>
  <p:defaultTextStyle>
    <a:defPPr>
      <a:defRPr lang="ko-KR"/>
    </a:defPPr>
    <a:lvl1pPr marL="0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1pPr>
    <a:lvl2pPr marL="1235537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2pPr>
    <a:lvl3pPr marL="2471075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3pPr>
    <a:lvl4pPr marL="3706612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4pPr>
    <a:lvl5pPr marL="4942149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5pPr>
    <a:lvl6pPr marL="6177686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6pPr>
    <a:lvl7pPr marL="7413224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7pPr>
    <a:lvl8pPr marL="8648761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8pPr>
    <a:lvl9pPr marL="9884298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DDDD"/>
    <a:srgbClr val="FFDCB9"/>
    <a:srgbClr val="CCFFFF"/>
    <a:srgbClr val="FFCCFF"/>
    <a:srgbClr val="CCCC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700" autoAdjust="0"/>
  </p:normalViewPr>
  <p:slideViewPr>
    <p:cSldViewPr snapToGrid="0">
      <p:cViewPr varScale="1">
        <p:scale>
          <a:sx n="18" d="100"/>
          <a:sy n="18" d="100"/>
        </p:scale>
        <p:origin x="2376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78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82938" y="103188"/>
            <a:ext cx="390525" cy="557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97145" y="1371658"/>
            <a:ext cx="3110498" cy="2213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450025" y="1371658"/>
            <a:ext cx="3110498" cy="2213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97145" y="4296040"/>
            <a:ext cx="3110498" cy="2213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50025" y="4296040"/>
            <a:ext cx="3110498" cy="2213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97144" y="7191178"/>
            <a:ext cx="6363379" cy="2213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133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1pPr>
    <a:lvl2pPr marL="1235537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2pPr>
    <a:lvl3pPr marL="2471075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3pPr>
    <a:lvl4pPr marL="3706612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4pPr>
    <a:lvl5pPr marL="4942149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5pPr>
    <a:lvl6pPr marL="6177686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6pPr>
    <a:lvl7pPr marL="7413224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7pPr>
    <a:lvl8pPr marL="8648761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8pPr>
    <a:lvl9pPr marL="9884298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3056" y="4949049"/>
            <a:ext cx="18054638" cy="10528100"/>
          </a:xfrm>
        </p:spPr>
        <p:txBody>
          <a:bodyPr anchor="b"/>
          <a:lstStyle>
            <a:lvl1pPr algn="ctr">
              <a:defRPr sz="1393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55094" y="15883154"/>
            <a:ext cx="15930563" cy="7301067"/>
          </a:xfrm>
        </p:spPr>
        <p:txBody>
          <a:bodyPr/>
          <a:lstStyle>
            <a:lvl1pPr marL="0" indent="0" algn="ctr">
              <a:buNone/>
              <a:defRPr sz="5575"/>
            </a:lvl1pPr>
            <a:lvl2pPr marL="1062030" indent="0" algn="ctr">
              <a:buNone/>
              <a:defRPr sz="4646"/>
            </a:lvl2pPr>
            <a:lvl3pPr marL="2124060" indent="0" algn="ctr">
              <a:buNone/>
              <a:defRPr sz="4181"/>
            </a:lvl3pPr>
            <a:lvl4pPr marL="3186090" indent="0" algn="ctr">
              <a:buNone/>
              <a:defRPr sz="3717"/>
            </a:lvl4pPr>
            <a:lvl5pPr marL="4248120" indent="0" algn="ctr">
              <a:buNone/>
              <a:defRPr sz="3717"/>
            </a:lvl5pPr>
            <a:lvl6pPr marL="5310149" indent="0" algn="ctr">
              <a:buNone/>
              <a:defRPr sz="3717"/>
            </a:lvl6pPr>
            <a:lvl7pPr marL="6372179" indent="0" algn="ctr">
              <a:buNone/>
              <a:defRPr sz="3717"/>
            </a:lvl7pPr>
            <a:lvl8pPr marL="7434209" indent="0" algn="ctr">
              <a:buNone/>
              <a:defRPr sz="3717"/>
            </a:lvl8pPr>
            <a:lvl9pPr marL="8496239" indent="0" algn="ctr">
              <a:buNone/>
              <a:defRPr sz="3717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615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2118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40" y="7539080"/>
            <a:ext cx="18320147" cy="12579118"/>
          </a:xfrm>
        </p:spPr>
        <p:txBody>
          <a:bodyPr anchor="b"/>
          <a:lstStyle>
            <a:lvl1pPr>
              <a:defRPr sz="1393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9240" y="20237201"/>
            <a:ext cx="18320147" cy="6615061"/>
          </a:xfrm>
        </p:spPr>
        <p:txBody>
          <a:bodyPr/>
          <a:lstStyle>
            <a:lvl1pPr marL="0" indent="0">
              <a:buNone/>
              <a:defRPr sz="5575">
                <a:solidFill>
                  <a:schemeClr val="tx1"/>
                </a:solidFill>
              </a:defRPr>
            </a:lvl1pPr>
            <a:lvl2pPr marL="1062030" indent="0">
              <a:buNone/>
              <a:defRPr sz="4646">
                <a:solidFill>
                  <a:schemeClr val="tx1">
                    <a:tint val="75000"/>
                  </a:schemeClr>
                </a:solidFill>
              </a:defRPr>
            </a:lvl2pPr>
            <a:lvl3pPr marL="2124060" indent="0">
              <a:buNone/>
              <a:defRPr sz="4181">
                <a:solidFill>
                  <a:schemeClr val="tx1">
                    <a:tint val="75000"/>
                  </a:schemeClr>
                </a:solidFill>
              </a:defRPr>
            </a:lvl3pPr>
            <a:lvl4pPr marL="3186090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4pPr>
            <a:lvl5pPr marL="4248120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5pPr>
            <a:lvl6pPr marL="531014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6pPr>
            <a:lvl7pPr marL="637217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7pPr>
            <a:lvl8pPr marL="743420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8pPr>
            <a:lvl9pPr marL="849623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7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60301" y="8050077"/>
            <a:ext cx="9027319" cy="1918718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753130" y="8050077"/>
            <a:ext cx="9027319" cy="1918718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603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68" y="1610022"/>
            <a:ext cx="18320147" cy="584505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71" y="7413073"/>
            <a:ext cx="8985831" cy="3633032"/>
          </a:xfrm>
        </p:spPr>
        <p:txBody>
          <a:bodyPr anchor="b"/>
          <a:lstStyle>
            <a:lvl1pPr marL="0" indent="0">
              <a:buNone/>
              <a:defRPr sz="5575" b="1"/>
            </a:lvl1pPr>
            <a:lvl2pPr marL="1062030" indent="0">
              <a:buNone/>
              <a:defRPr sz="4646" b="1"/>
            </a:lvl2pPr>
            <a:lvl3pPr marL="2124060" indent="0">
              <a:buNone/>
              <a:defRPr sz="4181" b="1"/>
            </a:lvl3pPr>
            <a:lvl4pPr marL="3186090" indent="0">
              <a:buNone/>
              <a:defRPr sz="3717" b="1"/>
            </a:lvl4pPr>
            <a:lvl5pPr marL="4248120" indent="0">
              <a:buNone/>
              <a:defRPr sz="3717" b="1"/>
            </a:lvl5pPr>
            <a:lvl6pPr marL="5310149" indent="0">
              <a:buNone/>
              <a:defRPr sz="3717" b="1"/>
            </a:lvl6pPr>
            <a:lvl7pPr marL="6372179" indent="0">
              <a:buNone/>
              <a:defRPr sz="3717" b="1"/>
            </a:lvl7pPr>
            <a:lvl8pPr marL="7434209" indent="0">
              <a:buNone/>
              <a:defRPr sz="3717" b="1"/>
            </a:lvl8pPr>
            <a:lvl9pPr marL="8496239" indent="0">
              <a:buNone/>
              <a:defRPr sz="3717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63071" y="11046105"/>
            <a:ext cx="8985831" cy="1624715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753131" y="7413073"/>
            <a:ext cx="9030085" cy="3633032"/>
          </a:xfrm>
        </p:spPr>
        <p:txBody>
          <a:bodyPr anchor="b"/>
          <a:lstStyle>
            <a:lvl1pPr marL="0" indent="0">
              <a:buNone/>
              <a:defRPr sz="5575" b="1"/>
            </a:lvl1pPr>
            <a:lvl2pPr marL="1062030" indent="0">
              <a:buNone/>
              <a:defRPr sz="4646" b="1"/>
            </a:lvl2pPr>
            <a:lvl3pPr marL="2124060" indent="0">
              <a:buNone/>
              <a:defRPr sz="4181" b="1"/>
            </a:lvl3pPr>
            <a:lvl4pPr marL="3186090" indent="0">
              <a:buNone/>
              <a:defRPr sz="3717" b="1"/>
            </a:lvl4pPr>
            <a:lvl5pPr marL="4248120" indent="0">
              <a:buNone/>
              <a:defRPr sz="3717" b="1"/>
            </a:lvl5pPr>
            <a:lvl6pPr marL="5310149" indent="0">
              <a:buNone/>
              <a:defRPr sz="3717" b="1"/>
            </a:lvl6pPr>
            <a:lvl7pPr marL="6372179" indent="0">
              <a:buNone/>
              <a:defRPr sz="3717" b="1"/>
            </a:lvl7pPr>
            <a:lvl8pPr marL="7434209" indent="0">
              <a:buNone/>
              <a:defRPr sz="3717" b="1"/>
            </a:lvl8pPr>
            <a:lvl9pPr marL="8496239" indent="0">
              <a:buNone/>
              <a:defRPr sz="3717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753131" y="11046105"/>
            <a:ext cx="9030085" cy="1624715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2234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602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0665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68" y="2016019"/>
            <a:ext cx="6850695" cy="7056067"/>
          </a:xfrm>
        </p:spPr>
        <p:txBody>
          <a:bodyPr anchor="b"/>
          <a:lstStyle>
            <a:lvl1pPr>
              <a:defRPr sz="743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30085" y="4354048"/>
            <a:ext cx="10753130" cy="21490205"/>
          </a:xfrm>
        </p:spPr>
        <p:txBody>
          <a:bodyPr/>
          <a:lstStyle>
            <a:lvl1pPr>
              <a:defRPr sz="7433"/>
            </a:lvl1pPr>
            <a:lvl2pPr>
              <a:defRPr sz="6504"/>
            </a:lvl2pPr>
            <a:lvl3pPr>
              <a:defRPr sz="5575"/>
            </a:lvl3pPr>
            <a:lvl4pPr>
              <a:defRPr sz="4646"/>
            </a:lvl4pPr>
            <a:lvl5pPr>
              <a:defRPr sz="4646"/>
            </a:lvl5pPr>
            <a:lvl6pPr>
              <a:defRPr sz="4646"/>
            </a:lvl6pPr>
            <a:lvl7pPr>
              <a:defRPr sz="4646"/>
            </a:lvl7pPr>
            <a:lvl8pPr>
              <a:defRPr sz="4646"/>
            </a:lvl8pPr>
            <a:lvl9pPr>
              <a:defRPr sz="4646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63068" y="9072087"/>
            <a:ext cx="6850695" cy="16807162"/>
          </a:xfrm>
        </p:spPr>
        <p:txBody>
          <a:bodyPr/>
          <a:lstStyle>
            <a:lvl1pPr marL="0" indent="0">
              <a:buNone/>
              <a:defRPr sz="3717"/>
            </a:lvl1pPr>
            <a:lvl2pPr marL="1062030" indent="0">
              <a:buNone/>
              <a:defRPr sz="3252"/>
            </a:lvl2pPr>
            <a:lvl3pPr marL="2124060" indent="0">
              <a:buNone/>
              <a:defRPr sz="2787"/>
            </a:lvl3pPr>
            <a:lvl4pPr marL="3186090" indent="0">
              <a:buNone/>
              <a:defRPr sz="2323"/>
            </a:lvl4pPr>
            <a:lvl5pPr marL="4248120" indent="0">
              <a:buNone/>
              <a:defRPr sz="2323"/>
            </a:lvl5pPr>
            <a:lvl6pPr marL="5310149" indent="0">
              <a:buNone/>
              <a:defRPr sz="2323"/>
            </a:lvl6pPr>
            <a:lvl7pPr marL="6372179" indent="0">
              <a:buNone/>
              <a:defRPr sz="2323"/>
            </a:lvl7pPr>
            <a:lvl8pPr marL="7434209" indent="0">
              <a:buNone/>
              <a:defRPr sz="2323"/>
            </a:lvl8pPr>
            <a:lvl9pPr marL="8496239" indent="0">
              <a:buNone/>
              <a:defRPr sz="2323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726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68" y="2016019"/>
            <a:ext cx="6850695" cy="7056067"/>
          </a:xfrm>
        </p:spPr>
        <p:txBody>
          <a:bodyPr anchor="b"/>
          <a:lstStyle>
            <a:lvl1pPr>
              <a:defRPr sz="743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30085" y="4354048"/>
            <a:ext cx="10753130" cy="21490205"/>
          </a:xfrm>
        </p:spPr>
        <p:txBody>
          <a:bodyPr anchor="t"/>
          <a:lstStyle>
            <a:lvl1pPr marL="0" indent="0">
              <a:buNone/>
              <a:defRPr sz="7433"/>
            </a:lvl1pPr>
            <a:lvl2pPr marL="1062030" indent="0">
              <a:buNone/>
              <a:defRPr sz="6504"/>
            </a:lvl2pPr>
            <a:lvl3pPr marL="2124060" indent="0">
              <a:buNone/>
              <a:defRPr sz="5575"/>
            </a:lvl3pPr>
            <a:lvl4pPr marL="3186090" indent="0">
              <a:buNone/>
              <a:defRPr sz="4646"/>
            </a:lvl4pPr>
            <a:lvl5pPr marL="4248120" indent="0">
              <a:buNone/>
              <a:defRPr sz="4646"/>
            </a:lvl5pPr>
            <a:lvl6pPr marL="5310149" indent="0">
              <a:buNone/>
              <a:defRPr sz="4646"/>
            </a:lvl6pPr>
            <a:lvl7pPr marL="6372179" indent="0">
              <a:buNone/>
              <a:defRPr sz="4646"/>
            </a:lvl7pPr>
            <a:lvl8pPr marL="7434209" indent="0">
              <a:buNone/>
              <a:defRPr sz="4646"/>
            </a:lvl8pPr>
            <a:lvl9pPr marL="8496239" indent="0">
              <a:buNone/>
              <a:defRPr sz="4646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63068" y="9072087"/>
            <a:ext cx="6850695" cy="16807162"/>
          </a:xfrm>
        </p:spPr>
        <p:txBody>
          <a:bodyPr/>
          <a:lstStyle>
            <a:lvl1pPr marL="0" indent="0">
              <a:buNone/>
              <a:defRPr sz="3717"/>
            </a:lvl1pPr>
            <a:lvl2pPr marL="1062030" indent="0">
              <a:buNone/>
              <a:defRPr sz="3252"/>
            </a:lvl2pPr>
            <a:lvl3pPr marL="2124060" indent="0">
              <a:buNone/>
              <a:defRPr sz="2787"/>
            </a:lvl3pPr>
            <a:lvl4pPr marL="3186090" indent="0">
              <a:buNone/>
              <a:defRPr sz="2323"/>
            </a:lvl4pPr>
            <a:lvl5pPr marL="4248120" indent="0">
              <a:buNone/>
              <a:defRPr sz="2323"/>
            </a:lvl5pPr>
            <a:lvl6pPr marL="5310149" indent="0">
              <a:buNone/>
              <a:defRPr sz="2323"/>
            </a:lvl6pPr>
            <a:lvl7pPr marL="6372179" indent="0">
              <a:buNone/>
              <a:defRPr sz="2323"/>
            </a:lvl7pPr>
            <a:lvl8pPr marL="7434209" indent="0">
              <a:buNone/>
              <a:defRPr sz="2323"/>
            </a:lvl8pPr>
            <a:lvl9pPr marL="8496239" indent="0">
              <a:buNone/>
              <a:defRPr sz="2323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3688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1043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00413" y="1610015"/>
            <a:ext cx="4580037" cy="2562724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60303" y="1610015"/>
            <a:ext cx="13474601" cy="2562724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599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302" y="1610022"/>
            <a:ext cx="18320147" cy="5845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0302" y="8050077"/>
            <a:ext cx="18320147" cy="19187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60301" y="28028274"/>
            <a:ext cx="4779169" cy="1610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7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E6806-5260-4C05-B795-554AF4410006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35999" y="28028274"/>
            <a:ext cx="7168753" cy="1610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7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001280" y="28028274"/>
            <a:ext cx="4779169" cy="1610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7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5"/>
            <a:ext cx="21240756" cy="46847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  <p:sp>
        <p:nvSpPr>
          <p:cNvPr id="8" name="직각 삼각형 7"/>
          <p:cNvSpPr/>
          <p:nvPr userDrawn="1"/>
        </p:nvSpPr>
        <p:spPr>
          <a:xfrm rot="5400000">
            <a:off x="8277996" y="-8277991"/>
            <a:ext cx="4684764" cy="21240756"/>
          </a:xfrm>
          <a:prstGeom prst="rtTriangle">
            <a:avLst/>
          </a:prstGeom>
          <a:solidFill>
            <a:srgbClr val="FFC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  <p:sp>
        <p:nvSpPr>
          <p:cNvPr id="9" name="직사각형 8"/>
          <p:cNvSpPr/>
          <p:nvPr userDrawn="1"/>
        </p:nvSpPr>
        <p:spPr>
          <a:xfrm>
            <a:off x="6" y="2"/>
            <a:ext cx="8466799" cy="4684769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  <p:sp>
        <p:nvSpPr>
          <p:cNvPr id="10" name="직사각형 9"/>
          <p:cNvSpPr/>
          <p:nvPr userDrawn="1"/>
        </p:nvSpPr>
        <p:spPr>
          <a:xfrm>
            <a:off x="-872316" y="0"/>
            <a:ext cx="1357646" cy="30240288"/>
          </a:xfrm>
          <a:prstGeom prst="rect">
            <a:avLst/>
          </a:prstGeom>
          <a:solidFill>
            <a:schemeClr val="accent2">
              <a:lumMod val="40000"/>
              <a:lumOff val="6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</p:spTree>
    <p:extLst>
      <p:ext uri="{BB962C8B-B14F-4D97-AF65-F5344CB8AC3E}">
        <p14:creationId xmlns:p14="http://schemas.microsoft.com/office/powerpoint/2010/main" val="3492621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2124060" rtl="0" eaLnBrk="1" latinLnBrk="1" hangingPunct="1">
        <a:lnSpc>
          <a:spcPct val="90000"/>
        </a:lnSpc>
        <a:spcBef>
          <a:spcPct val="0"/>
        </a:spcBef>
        <a:buNone/>
        <a:defRPr sz="1022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1015" indent="-531015" algn="l" defTabSz="2124060" rtl="0" eaLnBrk="1" latinLnBrk="1" hangingPunct="1">
        <a:lnSpc>
          <a:spcPct val="90000"/>
        </a:lnSpc>
        <a:spcBef>
          <a:spcPts val="2323"/>
        </a:spcBef>
        <a:buFont typeface="Arial" panose="020B0604020202020204" pitchFamily="34" charset="0"/>
        <a:buChar char="•"/>
        <a:defRPr sz="6504" kern="1200">
          <a:solidFill>
            <a:schemeClr val="tx1"/>
          </a:solidFill>
          <a:latin typeface="+mn-lt"/>
          <a:ea typeface="+mn-ea"/>
          <a:cs typeface="+mn-cs"/>
        </a:defRPr>
      </a:lvl1pPr>
      <a:lvl2pPr marL="1593045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5575" kern="1200">
          <a:solidFill>
            <a:schemeClr val="tx1"/>
          </a:solidFill>
          <a:latin typeface="+mn-lt"/>
          <a:ea typeface="+mn-ea"/>
          <a:cs typeface="+mn-cs"/>
        </a:defRPr>
      </a:lvl2pPr>
      <a:lvl3pPr marL="2655075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646" kern="1200">
          <a:solidFill>
            <a:schemeClr val="tx1"/>
          </a:solidFill>
          <a:latin typeface="+mn-lt"/>
          <a:ea typeface="+mn-ea"/>
          <a:cs typeface="+mn-cs"/>
        </a:defRPr>
      </a:lvl3pPr>
      <a:lvl4pPr marL="3717105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4pPr>
      <a:lvl5pPr marL="4779134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5pPr>
      <a:lvl6pPr marL="5841164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6pPr>
      <a:lvl7pPr marL="6903194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7pPr>
      <a:lvl8pPr marL="7965224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8pPr>
      <a:lvl9pPr marL="9027254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1pPr>
      <a:lvl2pPr marL="1062030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2pPr>
      <a:lvl3pPr marL="2124060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3pPr>
      <a:lvl4pPr marL="3186090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4pPr>
      <a:lvl5pPr marL="4248120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5pPr>
      <a:lvl6pPr marL="5310149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6pPr>
      <a:lvl7pPr marL="6372179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7pPr>
      <a:lvl8pPr marL="7434209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8pPr>
      <a:lvl9pPr marL="8496239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"/>
          <p:cNvSpPr txBox="1">
            <a:spLocks/>
          </p:cNvSpPr>
          <p:nvPr/>
        </p:nvSpPr>
        <p:spPr>
          <a:xfrm>
            <a:off x="9079226" y="1874151"/>
            <a:ext cx="8856333" cy="4547995"/>
          </a:xfrm>
          <a:prstGeom prst="rect">
            <a:avLst/>
          </a:prstGeom>
        </p:spPr>
        <p:txBody>
          <a:bodyPr vert="horz" lIns="202672" tIns="101336" rIns="202672" bIns="101336" rtlCol="0" anchor="ctr">
            <a:norm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9973" b="1" i="0"/>
              <a:t>아이템명</a:t>
            </a:r>
            <a:endParaRPr lang="en-US" sz="9973" b="1" i="0" dirty="0"/>
          </a:p>
        </p:txBody>
      </p:sp>
      <p:sp>
        <p:nvSpPr>
          <p:cNvPr id="18" name="직사각형 17"/>
          <p:cNvSpPr/>
          <p:nvPr/>
        </p:nvSpPr>
        <p:spPr>
          <a:xfrm>
            <a:off x="3536377" y="21617606"/>
            <a:ext cx="14535365" cy="44243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  <p:sp>
        <p:nvSpPr>
          <p:cNvPr id="20" name="직사각형 19"/>
          <p:cNvSpPr/>
          <p:nvPr/>
        </p:nvSpPr>
        <p:spPr>
          <a:xfrm>
            <a:off x="3400195" y="6633268"/>
            <a:ext cx="7484072" cy="9078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659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sz="5362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sz="5362">
                <a:solidFill>
                  <a:schemeClr val="tx1"/>
                </a:solidFill>
              </a:rPr>
              <a:t>아이템 발상 동기</a:t>
            </a:r>
            <a:endParaRPr lang="ko-KR" altLang="en-US" sz="5362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400194" y="12538728"/>
            <a:ext cx="5214576" cy="9078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659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sz="5362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sz="5362">
                <a:solidFill>
                  <a:schemeClr val="tx1"/>
                </a:solidFill>
              </a:rPr>
              <a:t>아이디어 내용</a:t>
            </a:r>
            <a:endParaRPr lang="ko-KR" altLang="en-US" sz="5362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536380" y="20538676"/>
            <a:ext cx="10411351" cy="9078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659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sz="5362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sz="5362">
                <a:solidFill>
                  <a:schemeClr val="tx1"/>
                </a:solidFill>
              </a:rPr>
              <a:t>기대효과</a:t>
            </a:r>
            <a:r>
              <a:rPr lang="en-US" altLang="ko-KR" sz="5362">
                <a:solidFill>
                  <a:schemeClr val="tx1"/>
                </a:solidFill>
              </a:rPr>
              <a:t>(</a:t>
            </a:r>
            <a:r>
              <a:rPr lang="ko-KR" altLang="en-US" sz="5362">
                <a:solidFill>
                  <a:schemeClr val="tx1"/>
                </a:solidFill>
              </a:rPr>
              <a:t>아이디어 적용 계획</a:t>
            </a:r>
            <a:r>
              <a:rPr lang="en-US" altLang="ko-KR" sz="5362">
                <a:solidFill>
                  <a:schemeClr val="tx1"/>
                </a:solidFill>
              </a:rPr>
              <a:t>)</a:t>
            </a:r>
            <a:endParaRPr lang="ko-KR" altLang="en-US" sz="5362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400194" y="2002386"/>
            <a:ext cx="5214576" cy="4158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3103" dirty="0">
              <a:solidFill>
                <a:schemeClr val="tx1"/>
              </a:solidFill>
            </a:endParaRPr>
          </a:p>
          <a:p>
            <a:r>
              <a:rPr lang="en-US" altLang="ko-KR" sz="3103" dirty="0" smtClean="0">
                <a:solidFill>
                  <a:schemeClr val="tx1"/>
                </a:solidFill>
              </a:rPr>
              <a:t>2020 </a:t>
            </a:r>
            <a:r>
              <a:rPr lang="ko-KR" altLang="en-US" sz="3103" dirty="0" smtClean="0">
                <a:solidFill>
                  <a:schemeClr val="tx1"/>
                </a:solidFill>
              </a:rPr>
              <a:t>창업지원단</a:t>
            </a:r>
            <a:endParaRPr lang="en-US" altLang="ko-KR" sz="3103" dirty="0">
              <a:solidFill>
                <a:schemeClr val="tx1"/>
              </a:solidFill>
            </a:endParaRPr>
          </a:p>
          <a:p>
            <a:r>
              <a:rPr lang="en-US" altLang="ko-KR" sz="3103">
                <a:solidFill>
                  <a:schemeClr val="tx1"/>
                </a:solidFill>
              </a:rPr>
              <a:t>       </a:t>
            </a:r>
            <a:r>
              <a:rPr lang="en-US" altLang="ko-KR" sz="3103" smtClean="0">
                <a:solidFill>
                  <a:schemeClr val="tx1"/>
                </a:solidFill>
              </a:rPr>
              <a:t>   </a:t>
            </a:r>
            <a:r>
              <a:rPr lang="ko-KR" altLang="en-US" sz="3103" dirty="0">
                <a:solidFill>
                  <a:schemeClr val="tx1"/>
                </a:solidFill>
              </a:rPr>
              <a:t>창업동아리</a:t>
            </a:r>
            <a:endParaRPr lang="en-US" altLang="ko-KR" sz="3103" dirty="0">
              <a:solidFill>
                <a:schemeClr val="tx1"/>
              </a:solidFill>
            </a:endParaRPr>
          </a:p>
          <a:p>
            <a:endParaRPr lang="en-US" altLang="ko-KR" sz="3103" dirty="0">
              <a:solidFill>
                <a:schemeClr val="tx1"/>
              </a:solidFill>
            </a:endParaRPr>
          </a:p>
          <a:p>
            <a:r>
              <a:rPr lang="ko-KR" altLang="en-US" sz="3103" dirty="0" err="1">
                <a:solidFill>
                  <a:schemeClr val="tx1"/>
                </a:solidFill>
              </a:rPr>
              <a:t>동아리명</a:t>
            </a:r>
            <a:r>
              <a:rPr lang="en-US" altLang="ko-KR" sz="3103" dirty="0">
                <a:solidFill>
                  <a:schemeClr val="tx1"/>
                </a:solidFill>
              </a:rPr>
              <a:t> : </a:t>
            </a:r>
          </a:p>
          <a:p>
            <a:r>
              <a:rPr lang="ko-KR" altLang="en-US" sz="3103" dirty="0">
                <a:solidFill>
                  <a:schemeClr val="tx1"/>
                </a:solidFill>
              </a:rPr>
              <a:t>참가학생 </a:t>
            </a:r>
            <a:r>
              <a:rPr lang="en-US" altLang="ko-KR" sz="3103" dirty="0">
                <a:solidFill>
                  <a:schemeClr val="tx1"/>
                </a:solidFill>
              </a:rPr>
              <a:t>: </a:t>
            </a:r>
          </a:p>
          <a:p>
            <a:r>
              <a:rPr lang="ko-KR" altLang="en-US" sz="3103" dirty="0">
                <a:solidFill>
                  <a:schemeClr val="tx1"/>
                </a:solidFill>
              </a:rPr>
              <a:t>지도교수 </a:t>
            </a:r>
            <a:r>
              <a:rPr lang="en-US" altLang="ko-KR" sz="3103" dirty="0">
                <a:solidFill>
                  <a:schemeClr val="tx1"/>
                </a:solidFill>
              </a:rPr>
              <a:t>: </a:t>
            </a:r>
            <a:endParaRPr lang="ko-KR" altLang="en-US" sz="3103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620648" y="26231380"/>
            <a:ext cx="11608419" cy="2145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4448" b="1" dirty="0" smtClean="0">
                <a:solidFill>
                  <a:schemeClr val="bg1">
                    <a:lumMod val="50000"/>
                  </a:schemeClr>
                </a:solidFill>
              </a:rPr>
              <a:t>2020 </a:t>
            </a:r>
            <a:r>
              <a:rPr lang="en-US" altLang="ko-KR" sz="4448" b="1" dirty="0">
                <a:solidFill>
                  <a:schemeClr val="bg1">
                    <a:lumMod val="50000"/>
                  </a:schemeClr>
                </a:solidFill>
              </a:rPr>
              <a:t>Startup Matching Day</a:t>
            </a:r>
            <a:endParaRPr lang="ko-KR" altLang="en-US" sz="4448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ko-KR" altLang="en-US" sz="4448" dirty="0"/>
              <a:t>창업동아리 아이템 설명회</a:t>
            </a:r>
            <a:endParaRPr lang="en-US" altLang="ko-KR" sz="4448" dirty="0"/>
          </a:p>
          <a:p>
            <a:pPr algn="ctr"/>
            <a:r>
              <a:rPr lang="ko-KR" altLang="en-US" sz="4448" b="1" dirty="0"/>
              <a:t>우송대학교  창업지원단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400191" y="7815225"/>
            <a:ext cx="14535365" cy="42382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  <p:sp>
        <p:nvSpPr>
          <p:cNvPr id="27" name="직사각형 26"/>
          <p:cNvSpPr/>
          <p:nvPr/>
        </p:nvSpPr>
        <p:spPr>
          <a:xfrm>
            <a:off x="3536377" y="13735081"/>
            <a:ext cx="14535365" cy="66141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</p:spTree>
    <p:extLst>
      <p:ext uri="{BB962C8B-B14F-4D97-AF65-F5344CB8AC3E}">
        <p14:creationId xmlns:p14="http://schemas.microsoft.com/office/powerpoint/2010/main" val="284168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</TotalTime>
  <Words>34</Words>
  <Application>Microsoft Office PowerPoint</Application>
  <PresentationFormat>사용자 지정</PresentationFormat>
  <Paragraphs>14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한양해서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21</cp:revision>
  <cp:lastPrinted>2019-05-07T05:17:07Z</cp:lastPrinted>
  <dcterms:created xsi:type="dcterms:W3CDTF">2019-01-03T04:37:19Z</dcterms:created>
  <dcterms:modified xsi:type="dcterms:W3CDTF">2020-10-08T06:59:39Z</dcterms:modified>
</cp:coreProperties>
</file>